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7" r:id="rId6"/>
    <p:sldMasterId id="2147483689" r:id="rId7"/>
  </p:sldMasterIdLst>
  <p:notesMasterIdLst>
    <p:notesMasterId r:id="rId12"/>
  </p:notesMasterIdLst>
  <p:handoutMasterIdLst>
    <p:handoutMasterId r:id="rId13"/>
  </p:handoutMasterIdLst>
  <p:sldIdLst>
    <p:sldId id="363" r:id="rId8"/>
    <p:sldId id="364" r:id="rId9"/>
    <p:sldId id="365" r:id="rId10"/>
    <p:sldId id="366" r:id="rId11"/>
  </p:sldIdLst>
  <p:sldSz cx="9144000" cy="5143500" type="screen16x9"/>
  <p:notesSz cx="7010400" cy="9223375"/>
  <p:defaultTextStyle>
    <a:defPPr>
      <a:defRPr lang="en-US"/>
    </a:defPPr>
    <a:lvl1pPr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08141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16282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24423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32564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040705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448846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856988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265129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4" autoAdjust="0"/>
    <p:restoredTop sz="93408" autoAdjust="0"/>
  </p:normalViewPr>
  <p:slideViewPr>
    <p:cSldViewPr snapToGrid="0" snapToObjects="1">
      <p:cViewPr varScale="1">
        <p:scale>
          <a:sx n="140" d="100"/>
          <a:sy n="140" d="100"/>
        </p:scale>
        <p:origin x="1242" y="126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4.xml"/><Relationship Id="rId5" Type="http://schemas.openxmlformats.org/officeDocument/2006/relationships/customXml" Target="../customXml/item5.xml"/><Relationship Id="rId15" Type="http://schemas.openxmlformats.org/officeDocument/2006/relationships/viewProps" Target="viewProps.xml"/><Relationship Id="rId10" Type="http://schemas.openxmlformats.org/officeDocument/2006/relationships/slide" Target="slides/slide3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5/20/2024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5/20/2024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1800" y="692150"/>
            <a:ext cx="6146800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08141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816282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224423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632564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040705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448846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856988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265129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AFE2F2-23EB-4A0E-B7DD-FADB32976F5D}" type="slidenum">
              <a:rPr lang="en-US" smtClean="0"/>
              <a:pPr>
                <a:defRPr/>
              </a:pPr>
              <a:t>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5676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AFE2F2-23EB-4A0E-B7DD-FADB32976F5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9263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B89FFD-D7AF-5873-3FFB-23C1178F1C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9FA22314-D8DA-AE3B-A809-13B9FD7FDCD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708EF792-F356-F6F7-398C-9E064C34B7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1E8249E-EBDE-F7CB-3141-99928880B13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AFE2F2-23EB-4A0E-B7DD-FADB32976F5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6659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AFE2F2-23EB-4A0E-B7DD-FADB32976F5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567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375" y="1196267"/>
            <a:ext cx="6421066" cy="1948785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512" y="1597890"/>
            <a:ext cx="7772977" cy="1102028"/>
          </a:xfrm>
        </p:spPr>
        <p:txBody>
          <a:bodyPr>
            <a:normAutofit/>
          </a:bodyPr>
          <a:lstStyle>
            <a:lvl1pPr>
              <a:defRPr sz="2200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512" y="2914230"/>
            <a:ext cx="6401955" cy="131529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366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2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8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7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4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30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35" y="3305035"/>
            <a:ext cx="7771534" cy="1022187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035" y="2179895"/>
            <a:ext cx="7771534" cy="112514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63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26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523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154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785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41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304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199730"/>
            <a:ext cx="4045238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199730"/>
            <a:ext cx="4045239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04858"/>
            <a:ext cx="3007591" cy="87195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62" y="204858"/>
            <a:ext cx="5111750" cy="439025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89" y="1076816"/>
            <a:ext cx="3007591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8820" y="671751"/>
            <a:ext cx="7694202" cy="3272462"/>
          </a:xfrm>
        </p:spPr>
        <p:txBody>
          <a:bodyPr/>
          <a:lstStyle>
            <a:lvl1pPr marL="0" indent="0">
              <a:buNone/>
              <a:defRPr sz="2600"/>
            </a:lvl1pPr>
            <a:lvl2pPr marL="366309" indent="0">
              <a:buNone/>
              <a:defRPr sz="2200"/>
            </a:lvl2pPr>
            <a:lvl3pPr marL="732617" indent="0">
              <a:buNone/>
              <a:defRPr sz="1900"/>
            </a:lvl3pPr>
            <a:lvl4pPr marL="1098926" indent="0">
              <a:buNone/>
              <a:defRPr sz="1600"/>
            </a:lvl4pPr>
            <a:lvl5pPr marL="1465235" indent="0">
              <a:buNone/>
              <a:defRPr sz="1600"/>
            </a:lvl5pPr>
            <a:lvl6pPr marL="1831543" indent="0">
              <a:buNone/>
              <a:defRPr sz="1600"/>
            </a:lvl6pPr>
            <a:lvl7pPr marL="2197852" indent="0">
              <a:buNone/>
              <a:defRPr sz="1600"/>
            </a:lvl7pPr>
            <a:lvl8pPr marL="2564160" indent="0">
              <a:buNone/>
              <a:defRPr sz="1600"/>
            </a:lvl8pPr>
            <a:lvl9pPr marL="2930469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821" y="4010433"/>
            <a:ext cx="5486977" cy="60301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84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489" y="1209393"/>
            <a:ext cx="7274763" cy="1948785"/>
          </a:xfrm>
          <a:prstGeom prst="rect">
            <a:avLst/>
          </a:prstGeom>
        </p:spPr>
        <p:txBody>
          <a:bodyPr vert="horz" lIns="73262" tIns="36631" rIns="73262" bIns="36631" rtlCol="0" anchor="t" anchorCtr="0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408141" rtl="0" eaLnBrk="1" latinLnBrk="0" hangingPunct="1">
        <a:spcBef>
          <a:spcPct val="0"/>
        </a:spcBef>
        <a:buNone/>
        <a:defRPr sz="26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89" y="1258770"/>
            <a:ext cx="8229023" cy="3264556"/>
          </a:xfrm>
          <a:prstGeom prst="rect">
            <a:avLst/>
          </a:prstGeom>
        </p:spPr>
        <p:txBody>
          <a:bodyPr vert="horz" lIns="73262" tIns="36631" rIns="73262" bIns="36631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489" y="438385"/>
            <a:ext cx="8229023" cy="77931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00" y="4821221"/>
            <a:ext cx="9180000" cy="33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366309" rtl="0" eaLnBrk="1" latinLnBrk="0" hangingPunct="1">
        <a:spcBef>
          <a:spcPct val="0"/>
        </a:spcBef>
        <a:buNone/>
        <a:defRPr sz="22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366309" rtl="0" eaLnBrk="1" latinLnBrk="0" hangingPunct="1">
        <a:spcBef>
          <a:spcPct val="20000"/>
        </a:spcBef>
        <a:buFontTx/>
        <a:buNone/>
        <a:defRPr sz="19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595252" indent="-228943" algn="l" defTabSz="366309" rtl="0" eaLnBrk="1" latinLnBrk="0" hangingPunct="1">
        <a:spcBef>
          <a:spcPct val="20000"/>
        </a:spcBef>
        <a:buFont typeface="Arial"/>
        <a:buChar char="•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915772" indent="-183154" algn="l" defTabSz="366309" rtl="0" eaLnBrk="1" latinLnBrk="0" hangingPunct="1">
        <a:spcBef>
          <a:spcPct val="20000"/>
        </a:spcBef>
        <a:buFont typeface="Lucida Grande"/>
        <a:buChar char="-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282080" indent="-183154" algn="l" defTabSz="366309" rtl="0" eaLnBrk="1" latinLnBrk="0" hangingPunct="1">
        <a:spcBef>
          <a:spcPct val="20000"/>
        </a:spcBef>
        <a:buFont typeface="Wingdings" charset="2"/>
        <a:buChar char="§"/>
        <a:defRPr sz="13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1648389" indent="-183154" algn="l" defTabSz="366309" rtl="0" eaLnBrk="1" latinLnBrk="0" hangingPunct="1">
        <a:spcBef>
          <a:spcPct val="20000"/>
        </a:spcBef>
        <a:buFont typeface="Arial"/>
        <a:buChar char="»"/>
        <a:defRPr sz="11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014698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81006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7315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3623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630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2617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8926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5235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1543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7852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416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3046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38 CuadroTexto"/>
          <p:cNvSpPr txBox="1">
            <a:spLocks noChangeArrowheads="1"/>
          </p:cNvSpPr>
          <p:nvPr/>
        </p:nvSpPr>
        <p:spPr bwMode="auto">
          <a:xfrm>
            <a:off x="503886" y="349158"/>
            <a:ext cx="8072495" cy="461665"/>
          </a:xfrm>
          <a:prstGeom prst="rect">
            <a:avLst/>
          </a:prstGeom>
          <a:solidFill>
            <a:srgbClr val="FF9900"/>
          </a:soli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i="1" dirty="0">
                <a:solidFill>
                  <a:srgbClr val="000099"/>
                </a:solidFill>
              </a:rPr>
              <a:t>NEVERA SUPERVISORES MINA DESCANSO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503886" y="3878754"/>
            <a:ext cx="82743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/>
              <a:t>NEVERA DE 90 LTS LA OFICINA DE LOS SUPERVISORES EN MAL ESTADO PUERTA DE CIERRE Y ESTADO INTERNO</a:t>
            </a:r>
            <a:endParaRPr lang="es-CO" sz="16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C40F394-3865-149B-2423-6F443C8D62C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65761" y="1062581"/>
            <a:ext cx="2067605" cy="2756807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ADDF1DF7-7C96-D131-BFBD-CF3CACFD77E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438150" y="1065629"/>
            <a:ext cx="2066723" cy="275563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0B7C93FE-CCFD-E310-A989-E2C30215679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819613" y="1451232"/>
            <a:ext cx="2756768" cy="2067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26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38 CuadroTexto"/>
          <p:cNvSpPr txBox="1">
            <a:spLocks noChangeArrowheads="1"/>
          </p:cNvSpPr>
          <p:nvPr/>
        </p:nvSpPr>
        <p:spPr bwMode="auto">
          <a:xfrm>
            <a:off x="503886" y="349158"/>
            <a:ext cx="8072495" cy="461665"/>
          </a:xfrm>
          <a:prstGeom prst="rect">
            <a:avLst/>
          </a:prstGeom>
          <a:solidFill>
            <a:srgbClr val="FF9900"/>
          </a:soli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i="1" dirty="0">
                <a:solidFill>
                  <a:srgbClr val="000099"/>
                </a:solidFill>
              </a:rPr>
              <a:t>SILLA DE ASISTENTE SISO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503886" y="3878754"/>
            <a:ext cx="82743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/>
              <a:t>SILLA DE ASISTENTE SISO PRESENTA PROBLEMAS PARA LA REGULACION DE LA ALTURA DE TRABAJO   </a:t>
            </a:r>
            <a:endParaRPr lang="es-CO" sz="16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64C70086-2D0E-3AC9-E21D-E4FB0860E6A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97243" y="1148938"/>
            <a:ext cx="3060407" cy="2295305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195CBC10-BCB5-358A-FAF6-DABCD31400A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919557" y="1171869"/>
            <a:ext cx="3060457" cy="2295342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98CC8373-A7FA-6973-3F94-0BDE0537CD59}"/>
              </a:ext>
            </a:extLst>
          </p:cNvPr>
          <p:cNvSpPr/>
          <p:nvPr/>
        </p:nvSpPr>
        <p:spPr>
          <a:xfrm>
            <a:off x="5821136" y="1747157"/>
            <a:ext cx="1167493" cy="987879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5443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D0B07F-27DB-A47C-F84A-51263D5518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38 CuadroTexto">
            <a:extLst>
              <a:ext uri="{FF2B5EF4-FFF2-40B4-BE49-F238E27FC236}">
                <a16:creationId xmlns:a16="http://schemas.microsoft.com/office/drawing/2014/main" id="{B44B24D5-5E57-AA44-2C8B-C68D8C4B5B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886" y="349158"/>
            <a:ext cx="8072495" cy="461665"/>
          </a:xfrm>
          <a:prstGeom prst="rect">
            <a:avLst/>
          </a:prstGeom>
          <a:solidFill>
            <a:srgbClr val="FF9900"/>
          </a:soli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i="1" dirty="0">
                <a:solidFill>
                  <a:srgbClr val="000099"/>
                </a:solidFill>
              </a:rPr>
              <a:t>SILLA DE COORDINADOR ADMINISTRATIVO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807B0AB-BEF4-947D-E8EB-17A35AF41327}"/>
              </a:ext>
            </a:extLst>
          </p:cNvPr>
          <p:cNvSpPr txBox="1"/>
          <p:nvPr/>
        </p:nvSpPr>
        <p:spPr>
          <a:xfrm>
            <a:off x="503886" y="3878754"/>
            <a:ext cx="82743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/>
              <a:t>SILLA DEL COORDINADOR ADMINISTRATIVO PRESENTA PROBLEMAS PARA LA REGULACION DE LA ALTURA  Y INCLINACION DE TRABAJO   </a:t>
            </a:r>
            <a:endParaRPr lang="es-CO" sz="16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86FCE7FA-7730-7419-01E0-C839379BB16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97243" y="1148938"/>
            <a:ext cx="3060406" cy="2295305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A6C54244-37CB-7060-C4B1-A9D00590E56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919557" y="1171869"/>
            <a:ext cx="3060456" cy="2295342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94E2E06A-1AC2-95B9-5E66-EDBC4594D9F3}"/>
              </a:ext>
            </a:extLst>
          </p:cNvPr>
          <p:cNvSpPr/>
          <p:nvPr/>
        </p:nvSpPr>
        <p:spPr>
          <a:xfrm>
            <a:off x="5584372" y="1510393"/>
            <a:ext cx="1167493" cy="987879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97411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38 CuadroTexto"/>
          <p:cNvSpPr txBox="1">
            <a:spLocks noChangeArrowheads="1"/>
          </p:cNvSpPr>
          <p:nvPr/>
        </p:nvSpPr>
        <p:spPr bwMode="auto">
          <a:xfrm>
            <a:off x="503886" y="349158"/>
            <a:ext cx="8072495" cy="461665"/>
          </a:xfrm>
          <a:prstGeom prst="rect">
            <a:avLst/>
          </a:prstGeom>
          <a:solidFill>
            <a:srgbClr val="FF9900"/>
          </a:soli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i="1" dirty="0">
                <a:solidFill>
                  <a:srgbClr val="000099"/>
                </a:solidFill>
              </a:rPr>
              <a:t>TERMO PORTATIL ISLAS MINA DRUMMOND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503886" y="3878754"/>
            <a:ext cx="82743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/>
              <a:t>6 TERMO DE 8 LITROS MARCA POPOTAMO 3 PARA MINA PRIBBENOW-3 MINA DESCANSO</a:t>
            </a:r>
            <a:endParaRPr lang="es-CO" sz="16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C40F394-3865-149B-2423-6F443C8D62C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506330" y="1031121"/>
            <a:ext cx="2067605" cy="2756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708027"/>
      </p:ext>
    </p:extLst>
  </p:cSld>
  <p:clrMapOvr>
    <a:masterClrMapping/>
  </p:clrMapOvr>
</p:sld>
</file>

<file path=ppt/theme/theme1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S4J3HNF4NQSM-1077-88</_dlc_DocId>
    <_dlc_DocIdUrl xmlns="f94a7e62-b303-45e8-a713-70f70a0286ab">
      <Url>https://mymtg.kaltire.com/sites/MTG/SMT/SMDocCenter/_layouts/15/DocIdRedir.aspx?ID=S4J3HNF4NQSM-1077-88</Url>
      <Description>S4J3HNF4NQSM-1077-88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5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6C71249F-3DA0-4534-81F5-92FFFCAD4BA2}">
  <ds:schemaRefs>
    <ds:schemaRef ds:uri="http://schemas.openxmlformats.org/package/2006/metadata/core-properties"/>
    <ds:schemaRef ds:uri="2f837181-161d-4fcd-981b-8c993265c1b8"/>
    <ds:schemaRef ds:uri="http://purl.org/dc/dcmitype/"/>
    <ds:schemaRef ds:uri="http://schemas.microsoft.com/office/2006/documentManagement/types"/>
    <ds:schemaRef ds:uri="http://purl.org/dc/elements/1.1/"/>
    <ds:schemaRef ds:uri="f94a7e62-b303-45e8-a713-70f70a0286ab"/>
    <ds:schemaRef ds:uri="http://www.w3.org/XML/1998/namespace"/>
    <ds:schemaRef ds:uri="http://purl.org/dc/terms/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6F67306E-12CC-4195-9763-041D5B5CE8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7C7FB4B-CA95-492B-985F-788EC0EF7EE1}">
  <ds:schemaRefs>
    <ds:schemaRef ds:uri="http://schemas.microsoft.com/sharepoint/v3/contenttype/forms/url"/>
  </ds:schemaRefs>
</ds:datastoreItem>
</file>

<file path=customXml/itemProps4.xml><?xml version="1.0" encoding="utf-8"?>
<ds:datastoreItem xmlns:ds="http://schemas.openxmlformats.org/officeDocument/2006/customXml" ds:itemID="{DFB4AEF4-DE60-42B8-A812-4892251F78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5.xml><?xml version="1.0" encoding="utf-8"?>
<ds:datastoreItem xmlns:ds="http://schemas.openxmlformats.org/officeDocument/2006/customXml" ds:itemID="{1DAB66DA-19D8-4662-835C-E4CC65E5A54F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1137</TotalTime>
  <Words>82</Words>
  <Application>Microsoft Office PowerPoint</Application>
  <PresentationFormat>Presentación en pantalla (16:9)</PresentationFormat>
  <Paragraphs>12</Paragraphs>
  <Slides>4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0" baseType="lpstr">
      <vt:lpstr>Arial</vt:lpstr>
      <vt:lpstr>Calibri</vt:lpstr>
      <vt:lpstr>Lucida Grande</vt:lpstr>
      <vt:lpstr>Wingdings</vt:lpstr>
      <vt:lpstr>02-Section Title</vt:lpstr>
      <vt:lpstr>Content Slides</vt:lpstr>
      <vt:lpstr>Presentación de PowerPoint</vt:lpstr>
      <vt:lpstr>Presentación de PowerPoint</vt:lpstr>
      <vt:lpstr>Presentación de PowerPoint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Fragozo, Jose Gregorio</cp:lastModifiedBy>
  <cp:revision>189</cp:revision>
  <cp:lastPrinted>2015-01-07T19:56:48Z</cp:lastPrinted>
  <dcterms:created xsi:type="dcterms:W3CDTF">2015-01-19T21:53:15Z</dcterms:created>
  <dcterms:modified xsi:type="dcterms:W3CDTF">2024-05-20T21:31:42Z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804c9430-ca50-45d9-8964-d5306e8d5b2f</vt:lpwstr>
  </property>
</Properties>
</file>